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57" r:id="rId3"/>
    <p:sldId id="258" r:id="rId4"/>
    <p:sldId id="273" r:id="rId5"/>
    <p:sldId id="259" r:id="rId6"/>
    <p:sldId id="267" r:id="rId7"/>
    <p:sldId id="261" r:id="rId8"/>
    <p:sldId id="263" r:id="rId9"/>
    <p:sldId id="265" r:id="rId10"/>
    <p:sldId id="269" r:id="rId11"/>
    <p:sldId id="27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BB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2629" autoAdjust="0"/>
  </p:normalViewPr>
  <p:slideViewPr>
    <p:cSldViewPr>
      <p:cViewPr varScale="1">
        <p:scale>
          <a:sx n="89" d="100"/>
          <a:sy n="89" d="100"/>
        </p:scale>
        <p:origin x="120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6D48-B2EE-4CC6-BF51-DED1841CF721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DCAA8-661A-4D4A-95F3-F6FDDA72A5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47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CAA8-661A-4D4A-95F3-F6FDDA72A5A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24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CAA8-661A-4D4A-95F3-F6FDDA72A5A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4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CAA8-661A-4D4A-95F3-F6FDDA72A5A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86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12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DAC5-DAC2-4A89-849C-E3250535750E}" type="datetimeFigureOut">
              <a:rPr lang="fr-FR" smtClean="0"/>
              <a:pPr/>
              <a:t>18/04/2024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4701-4A6E-4F9B-A842-EE4A26E3A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s://www.google.fr/url?sa=i&amp;rct=j&amp;q=&amp;esrc=s&amp;source=images&amp;cd=&amp;cad=rja&amp;uact=8&amp;ved=2ahUKEwizkZPV8PHdAhUN1BoKHS22DNkQjRx6BAgBEAU&amp;url=https://fudoeditions.info/fudovisions/date/lydie-salvayre-billom/&amp;psig=AOvVaw3itifLXzeCXoUE-bB__2sA&amp;ust=1538917451189125" TargetMode="External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g"/><Relationship Id="rId10" Type="http://schemas.openxmlformats.org/officeDocument/2006/relationships/image" Target="../media/image52.jpeg"/><Relationship Id="rId4" Type="http://schemas.openxmlformats.org/officeDocument/2006/relationships/image" Target="../media/image46.jp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" y="5148966"/>
            <a:ext cx="2468195" cy="164108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3" y="93102"/>
            <a:ext cx="3547886" cy="199568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6" y="1598224"/>
            <a:ext cx="2275134" cy="302263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17995" r="11916"/>
          <a:stretch/>
        </p:blipFill>
        <p:spPr>
          <a:xfrm>
            <a:off x="6444207" y="4853182"/>
            <a:ext cx="2520281" cy="200557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61" y="74951"/>
            <a:ext cx="3014868" cy="201383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71" y="2394978"/>
            <a:ext cx="3638550" cy="245745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" b="14844"/>
          <a:stretch/>
        </p:blipFill>
        <p:spPr>
          <a:xfrm>
            <a:off x="2747845" y="4792841"/>
            <a:ext cx="3323861" cy="194421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-7492" r="-126" b="24106"/>
          <a:stretch/>
        </p:blipFill>
        <p:spPr>
          <a:xfrm>
            <a:off x="3051454" y="2241265"/>
            <a:ext cx="2018897" cy="2531738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70" y="55194"/>
            <a:ext cx="2240664" cy="229886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86" y="50941"/>
            <a:ext cx="1864703" cy="2407654"/>
          </a:xfrm>
          <a:prstGeom prst="rect">
            <a:avLst/>
          </a:prstGeom>
        </p:spPr>
      </p:pic>
      <p:sp>
        <p:nvSpPr>
          <p:cNvPr id="36" name="Titre 1"/>
          <p:cNvSpPr txBox="1">
            <a:spLocks/>
          </p:cNvSpPr>
          <p:nvPr/>
        </p:nvSpPr>
        <p:spPr>
          <a:xfrm>
            <a:off x="-192069" y="2858897"/>
            <a:ext cx="89644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2008/2023 15 ans de MHRE</a:t>
            </a:r>
            <a:br>
              <a:rPr lang="fr-FR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</a:br>
            <a:r>
              <a:rPr lang="fr-FR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au service de la </a:t>
            </a:r>
            <a:br>
              <a:rPr lang="fr-FR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</a:br>
            <a:r>
              <a:rPr lang="fr-FR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Mémoire des Républicains Espagnols</a:t>
            </a:r>
            <a:endParaRPr lang="fr-FR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5250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contourW="12700">
              <a:contourClr>
                <a:srgbClr val="FFFF00"/>
              </a:contourClr>
            </a:sp3d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Accueilli, des auteures, des producteurs</a:t>
            </a:r>
            <a:br>
              <a:rPr lang="fr-FR" b="1" dirty="0" smtClean="0">
                <a:solidFill>
                  <a:srgbClr val="7030A0"/>
                </a:solidFill>
              </a:rPr>
            </a:br>
            <a:r>
              <a:rPr lang="fr-FR" b="1" dirty="0" smtClean="0">
                <a:solidFill>
                  <a:srgbClr val="7030A0"/>
                </a:solidFill>
              </a:rPr>
              <a:t>des témoins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5122" name="AutoShape 2" descr="Résultat de recherche d'images pour &quot;l salvayr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4" name="AutoShape 4" descr="Résultat de recherche d'images pour &quot;l salvayr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 descr="Résultat de recherche d'images pour &quot;l salvay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2952328" cy="1944216"/>
          </a:xfrm>
          <a:prstGeom prst="rect">
            <a:avLst/>
          </a:prstGeom>
          <a:noFill/>
        </p:spPr>
      </p:pic>
      <p:pic>
        <p:nvPicPr>
          <p:cNvPr id="3" name="Picture 2" descr="Émile Navarro présente son nouveau documentai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01" y="1675843"/>
            <a:ext cx="3998106" cy="31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89" y="1052736"/>
            <a:ext cx="2675145" cy="28048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8" t="13641" r="2860" b="41209"/>
          <a:stretch/>
        </p:blipFill>
        <p:spPr>
          <a:xfrm>
            <a:off x="5759541" y="4149080"/>
            <a:ext cx="3028839" cy="2504617"/>
          </a:xfrm>
          <a:prstGeom prst="rect">
            <a:avLst/>
          </a:prstGeom>
        </p:spPr>
      </p:pic>
      <p:sp>
        <p:nvSpPr>
          <p:cNvPr id="9" name="AutoShape 4" descr="J-F NOËL | forum-artar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001" y="4461806"/>
            <a:ext cx="2553808" cy="219189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7" y="3645024"/>
            <a:ext cx="2709546" cy="2709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Vie Associative et Information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923" y="886073"/>
            <a:ext cx="993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En15 ans, 29 administrateurs ont tenu 145 Conseils d’Administration </a:t>
            </a:r>
            <a:endParaRPr lang="fr-FR" sz="24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222411"/>
            <a:ext cx="2496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Nos infos: </a:t>
            </a:r>
            <a:r>
              <a:rPr lang="fr-FR" b="1" dirty="0" smtClean="0"/>
              <a:t>398 en </a:t>
            </a:r>
            <a:r>
              <a:rPr lang="fr-FR" b="1" dirty="0"/>
              <a:t>15 ans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1920" y="1580019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/>
              <a:t>Elles touchent à chaque envoi par mails:</a:t>
            </a:r>
          </a:p>
          <a:p>
            <a:pPr>
              <a:buFont typeface="Wingdings" pitchFamily="2" charset="2"/>
              <a:buChar char="Ø"/>
            </a:pPr>
            <a:r>
              <a:rPr lang="fr-FR" b="1" dirty="0"/>
              <a:t> plus de 250 adhérents</a:t>
            </a:r>
          </a:p>
          <a:p>
            <a:pPr>
              <a:buFont typeface="Wingdings" pitchFamily="2" charset="2"/>
              <a:buChar char="Ø"/>
            </a:pPr>
            <a:r>
              <a:rPr lang="fr-FR" b="1" dirty="0"/>
              <a:t> environ 150 sympathisants</a:t>
            </a:r>
          </a:p>
          <a:p>
            <a:pPr>
              <a:buFont typeface="Wingdings" pitchFamily="2" charset="2"/>
              <a:buChar char="Ø"/>
            </a:pPr>
            <a:r>
              <a:rPr lang="fr-FR" b="1" dirty="0"/>
              <a:t> une centaine d’associations ou de « personnalités » de la Mémoire  de l’Espagne Républicaine. </a:t>
            </a:r>
          </a:p>
          <a:p>
            <a:r>
              <a:rPr lang="fr-FR" b="1" dirty="0">
                <a:solidFill>
                  <a:srgbClr val="FF0000"/>
                </a:solidFill>
              </a:rPr>
              <a:t>Environ 40 Infos papier sont envoyées 4 fois par an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221" y="3812848"/>
            <a:ext cx="3261021" cy="67710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 Notre Site </a:t>
            </a:r>
            <a:endParaRPr lang="fr-FR" sz="2000" b="1" dirty="0" smtClean="0"/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http</a:t>
            </a:r>
            <a:r>
              <a:rPr lang="fr-FR" b="1" dirty="0">
                <a:solidFill>
                  <a:srgbClr val="0070C0"/>
                </a:solidFill>
              </a:rPr>
              <a:t>://www.mhre89.lautre.net/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68144" y="3919121"/>
            <a:ext cx="2736304" cy="4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131052" y="3786428"/>
            <a:ext cx="3600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Notre page Facebook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7305564" y="5572702"/>
            <a:ext cx="1425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Mhre</a:t>
            </a:r>
            <a:r>
              <a:rPr lang="fr-FR" b="1" dirty="0" smtClean="0"/>
              <a:t> Yonne </a:t>
            </a:r>
          </a:p>
          <a:p>
            <a:r>
              <a:rPr lang="fr-FR" b="1" dirty="0" smtClean="0"/>
              <a:t>985 ami(e)s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6212358" y="6211669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  <a:latin typeface="Segoe UI Historic" panose="020B0502040204020203" pitchFamily="34" charset="0"/>
              </a:rPr>
              <a:t>Suivie par 249 personnes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678" y="4239040"/>
            <a:ext cx="1897170" cy="2314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90536" y="4793794"/>
            <a:ext cx="4862223" cy="1477328"/>
          </a:xfrm>
          <a:prstGeom prst="rect">
            <a:avLst/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Depuis sa création, notre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A été consulté 69 688 fois au 15 février 2024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352 articles ont été publiés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A suscité de nombreuses demandes d’informations (Base de données, Archives 89)</a:t>
            </a:r>
            <a:endParaRPr lang="fr-FR" dirty="0"/>
          </a:p>
        </p:txBody>
      </p:sp>
      <p:pic>
        <p:nvPicPr>
          <p:cNvPr id="13" name="Imag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t="23598" r="25963" b="23454"/>
          <a:stretch/>
        </p:blipFill>
        <p:spPr bwMode="auto">
          <a:xfrm>
            <a:off x="7181753" y="4266527"/>
            <a:ext cx="1405255" cy="1226185"/>
          </a:xfrm>
          <a:prstGeom prst="ellipse">
            <a:avLst/>
          </a:prstGeom>
          <a:ln w="28575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09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1" grpId="0" animBg="1"/>
      <p:bldP spid="12" grpId="0"/>
      <p:bldP spid="15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24 avril 2008… au Lycée de La Brosse</a:t>
            </a:r>
            <a:endParaRPr lang="fr-FR" b="1" dirty="0">
              <a:solidFill>
                <a:srgbClr val="7030A0"/>
              </a:solidFill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pic>
        <p:nvPicPr>
          <p:cNvPr id="5" name="Image 4" descr="Rencontre du 24 Avril 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92696"/>
            <a:ext cx="4359625" cy="6165304"/>
          </a:xfrm>
          <a:prstGeom prst="rect">
            <a:avLst/>
          </a:prstGeom>
        </p:spPr>
      </p:pic>
      <p:pic>
        <p:nvPicPr>
          <p:cNvPr id="4" name="Espace réservé du contenu 3" descr="YR 19 avril 2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3375"/>
          <a:stretch>
            <a:fillRect/>
          </a:stretch>
        </p:blipFill>
        <p:spPr>
          <a:xfrm>
            <a:off x="0" y="2132856"/>
            <a:ext cx="4766443" cy="4525963"/>
          </a:xfrm>
        </p:spPr>
      </p:pic>
      <p:sp>
        <p:nvSpPr>
          <p:cNvPr id="6" name="ZoneTexte 5"/>
          <p:cNvSpPr txBox="1"/>
          <p:nvPr/>
        </p:nvSpPr>
        <p:spPr>
          <a:xfrm>
            <a:off x="179512" y="620688"/>
            <a:ext cx="4176464" cy="147732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150 personnes se retrouvent autour de:</a:t>
            </a:r>
          </a:p>
          <a:p>
            <a:pPr>
              <a:buFont typeface="Wingdings"/>
              <a:buChar char="Ø"/>
            </a:pPr>
            <a:r>
              <a:rPr lang="fr-FR" b="1" dirty="0" smtClean="0"/>
              <a:t>François Solano</a:t>
            </a:r>
          </a:p>
          <a:p>
            <a:pPr>
              <a:buFont typeface="Wingdings"/>
              <a:buChar char="Ø"/>
            </a:pPr>
            <a:r>
              <a:rPr lang="fr-FR" b="1" dirty="0" smtClean="0"/>
              <a:t>Du film réalisé par le collège de Paron.</a:t>
            </a:r>
          </a:p>
          <a:p>
            <a:r>
              <a:rPr lang="fr-FR" b="1" dirty="0" smtClean="0"/>
              <a:t>Ils expriment le souhait de se revoir et qu’une association soit créée.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36004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Le 18/10/2008 création</a:t>
            </a:r>
            <a:r>
              <a:rPr lang="fr-FR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de</a:t>
            </a:r>
            <a:r>
              <a:rPr lang="fr-FR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</a:t>
            </a:r>
            <a:r>
              <a:rPr lang="fr-FR" sz="5300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MHRE89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/>
            </a:r>
            <a:b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</a:br>
            <a: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                                              aux Piedalloues</a:t>
            </a:r>
            <a:r>
              <a:rPr lang="fr-FR" b="1" dirty="0" smtClean="0">
                <a:solidFill>
                  <a:srgbClr val="7030A0"/>
                </a:solidFill>
              </a:rPr>
              <a:t/>
            </a:r>
            <a:br>
              <a:rPr lang="fr-FR" b="1" dirty="0" smtClean="0">
                <a:solidFill>
                  <a:srgbClr val="7030A0"/>
                </a:solidFill>
              </a:rPr>
            </a:b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11552" y="2780928"/>
            <a:ext cx="385293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Faire vivre la Mémoire des Républicains Espagnols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12160" y="12687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Pour: 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076056" y="1700808"/>
            <a:ext cx="3888432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Effectuer un travail                            d’ étude et de recherche                sur les Républicains Espagnols 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148064" y="3573016"/>
            <a:ext cx="381642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Organiser des manifestations,</a:t>
            </a:r>
          </a:p>
          <a:p>
            <a:pPr algn="ctr"/>
            <a:r>
              <a:rPr lang="fr-FR" sz="2000" b="1" dirty="0" smtClean="0"/>
              <a:t>culturelles, commémoratives       ayant pour objet</a:t>
            </a:r>
          </a:p>
          <a:p>
            <a:pPr algn="ctr"/>
            <a:r>
              <a:rPr lang="fr-FR" sz="2000" b="1" dirty="0" smtClean="0"/>
              <a:t>L’Espagne Républicaine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220072" y="5013176"/>
            <a:ext cx="3744416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Développer des relations avec d’autres associations mémorielles de l’Espagne Républicaine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499592"/>
            <a:ext cx="47880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Recherches et études aux Archives</a:t>
            </a:r>
          </a:p>
          <a:p>
            <a:pPr algn="ctr"/>
            <a:r>
              <a:rPr lang="fr-FR" sz="2000" b="1" dirty="0" smtClean="0"/>
              <a:t> </a:t>
            </a:r>
          </a:p>
          <a:p>
            <a:pPr algn="ctr"/>
            <a:r>
              <a:rPr lang="fr-FR" sz="2000" b="1" dirty="0" smtClean="0"/>
              <a:t>Dans </a:t>
            </a:r>
            <a:r>
              <a:rPr lang="fr-FR" sz="2000" b="1" dirty="0"/>
              <a:t>6 départements: Yonne, Nièvre, Côte </a:t>
            </a:r>
            <a:r>
              <a:rPr lang="fr-FR" sz="2000" b="1" dirty="0" smtClean="0"/>
              <a:t>d’Or</a:t>
            </a:r>
            <a:r>
              <a:rPr lang="fr-FR" sz="2000" b="1" dirty="0"/>
              <a:t>, Aube, Saône et Loire, Tarn et Garonne, </a:t>
            </a:r>
            <a:r>
              <a:rPr lang="fr-FR" sz="2000" b="1" dirty="0" smtClean="0"/>
              <a:t>5741 documents collectés et étudiés </a:t>
            </a:r>
            <a:endParaRPr lang="fr-FR" sz="2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12302"/>
            <a:ext cx="2232248" cy="3152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/>
      <p:bldP spid="7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0" y="2393950"/>
            <a:ext cx="4859338" cy="410051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7375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Notre participation aux manifestations </a:t>
            </a:r>
            <a:r>
              <a:rPr lang="fr-FR" sz="2800" b="1" dirty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nationales</a:t>
            </a:r>
            <a:endParaRPr lang="fr-FR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11" descr="LE BLOG DE « ¡ CAMINAR ! 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31838"/>
            <a:ext cx="9144000" cy="153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533070" y="4399240"/>
            <a:ext cx="33845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Libération de Paris</a:t>
            </a:r>
          </a:p>
        </p:txBody>
      </p:sp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0" y="2393950"/>
            <a:ext cx="504031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 Collectif de 18 associations mémorielles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 M Ruiz &amp; M DE la </a:t>
            </a:r>
            <a:r>
              <a:rPr lang="fr-FR" altLang="fr-FR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Hoz</a:t>
            </a:r>
            <a:endParaRPr lang="fr-FR" altLang="fr-FR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y </a:t>
            </a:r>
            <a:r>
              <a:rPr lang="fr-FR" altLang="fr-FR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représentent MHRE</a:t>
            </a:r>
            <a:endParaRPr lang="fr-FR" altLang="fr-FR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Gabrielle Totta représentait MHRE 89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fr-FR" altLang="fr-FR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ux journées transfrontalières 2023</a:t>
            </a:r>
            <a:endParaRPr lang="fr-FR" altLang="fr-FR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167313" y="2303011"/>
            <a:ext cx="375030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Hommage à J Semprun</a:t>
            </a:r>
            <a:endParaRPr lang="fr-FR" altLang="fr-F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90" y="2768961"/>
            <a:ext cx="2339752" cy="17548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2201" r="23750" b="37400"/>
          <a:stretch/>
        </p:blipFill>
        <p:spPr>
          <a:xfrm rot="5400000">
            <a:off x="1573667" y="4128656"/>
            <a:ext cx="1748194" cy="13681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95" y="4863584"/>
            <a:ext cx="32956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16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7176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Nos 31 Rencontres</a:t>
            </a:r>
            <a:endParaRPr lang="fr-FR" b="1" dirty="0"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692696"/>
            <a:ext cx="8712968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Pour partager ces informations, cette mémoire, notre histoire, nous avons organisé, 2 fois par an des rencontres à thème qui nous ont permis d’aborder: 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759141" y="1597411"/>
            <a:ext cx="507023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Une vingtaine de thèmes dont: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Les Républicains Espagnols dans la Résistance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Les crimes et sévices du Franquisme (1936/1975)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Guerre d’Espagne, exode, exil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Les Républicains Espagnols combattants oubliés de la Libération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L’éducation et la culture sous la 2</a:t>
            </a:r>
            <a:r>
              <a:rPr lang="fr-FR" baseline="30000" dirty="0" smtClean="0"/>
              <a:t>ème</a:t>
            </a:r>
            <a:r>
              <a:rPr lang="fr-FR" dirty="0" smtClean="0"/>
              <a:t> république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L’engagement des Espagnoles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8948"/>
            <a:ext cx="1759141" cy="18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" y="1597411"/>
            <a:ext cx="1722180" cy="243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flipV="1">
            <a:off x="0" y="10664829"/>
            <a:ext cx="175914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290687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67231"/>
            <a:ext cx="2016224" cy="292081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437112"/>
            <a:ext cx="2428875" cy="2105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4"/>
          <a:stretch/>
        </p:blipFill>
        <p:spPr>
          <a:xfrm>
            <a:off x="6372200" y="4492327"/>
            <a:ext cx="2686540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Diaporamas et expositions</a:t>
            </a:r>
            <a:endParaRPr lang="fr-FR" b="1" dirty="0"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92696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Chaque thème étudié sera traité sous forme de diaporama  puis sera transformé en exposition</a:t>
            </a:r>
            <a:endParaRPr lang="fr-FR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7" y="2353526"/>
            <a:ext cx="5213370" cy="8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426" y="1364041"/>
            <a:ext cx="39267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90" y="1140117"/>
            <a:ext cx="5131897" cy="9645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52" y="2993699"/>
            <a:ext cx="4610100" cy="8858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190" y="3879524"/>
            <a:ext cx="89413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Nous avons également fait imprimer, des affiches, des photos, des tableaux …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06146"/>
            <a:ext cx="1564980" cy="23535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43494"/>
            <a:ext cx="1836026" cy="23535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34688"/>
            <a:ext cx="3053950" cy="2296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Nos interventions dans 34 collectivités</a:t>
            </a:r>
            <a:endParaRPr lang="fr-FR" b="1" dirty="0">
              <a:solidFill>
                <a:srgbClr val="7030A0"/>
              </a:solidFill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469" y="775154"/>
            <a:ext cx="21132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Expositions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48064" y="782124"/>
            <a:ext cx="24482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conférences</a:t>
            </a:r>
            <a:endParaRPr lang="fr-F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4" name="AutoShape 12" descr="Résultat de recherche d'images pour &quot;film la lettre à gabriell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6" name="AutoShape 14" descr="Résultat de recherche d'images pour &quot;film la lettre à gabriell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6" name="AutoShape 24" descr="Résultat de recherche d'images pour &quot;film Argelè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8" name="AutoShape 26" descr="Résultat de recherche d'images pour &quot;film Argelè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00" name="AutoShape 28" descr="Résultat de recherche d'images pour &quot;film Argelè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0688"/>
            <a:ext cx="1562137" cy="22940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46" y="1222940"/>
            <a:ext cx="3348980" cy="180391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58643"/>
            <a:ext cx="1257421" cy="184482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558643"/>
            <a:ext cx="1284106" cy="181635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0" y="5482912"/>
            <a:ext cx="2802481" cy="13738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8" y="1440441"/>
            <a:ext cx="2062480" cy="13771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5" y="3558643"/>
            <a:ext cx="2426208" cy="12801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68" y="3278227"/>
            <a:ext cx="2767584" cy="18409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" y="5328894"/>
            <a:ext cx="2447458" cy="13696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28894"/>
            <a:ext cx="2264774" cy="14090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123728" y="3123008"/>
            <a:ext cx="37577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expositions et conférences</a:t>
            </a:r>
            <a:endParaRPr lang="fr-FR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204518"/>
            <a:ext cx="9396535" cy="56207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Nous avons effectué des interventions dans plus de 140 classes , environ 5000 élèves </a:t>
            </a:r>
            <a:endParaRPr lang="fr-FR" sz="4000" b="1" dirty="0">
              <a:solidFill>
                <a:srgbClr val="7030A0"/>
              </a:solidFill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9865" y="1258734"/>
            <a:ext cx="2843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Dans les écoles primaires</a:t>
            </a:r>
          </a:p>
          <a:p>
            <a:pPr algn="ctr"/>
            <a:r>
              <a:rPr lang="fr-FR" dirty="0" smtClean="0"/>
              <a:t>Cheny, Saints, </a:t>
            </a:r>
            <a:r>
              <a:rPr lang="fr-FR" dirty="0" err="1" smtClean="0"/>
              <a:t>Chitry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75856" y="1104489"/>
            <a:ext cx="55539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Dans 14 collèges</a:t>
            </a:r>
          </a:p>
          <a:p>
            <a:pPr algn="ctr"/>
            <a:r>
              <a:rPr lang="fr-FR" dirty="0" smtClean="0"/>
              <a:t>Clamecy, Toucy, Semur,  Tonnerre, Reims, Romilly…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847" y="3812267"/>
            <a:ext cx="8784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Dans 9 Lycées</a:t>
            </a:r>
          </a:p>
          <a:p>
            <a:r>
              <a:rPr lang="fr-FR" b="1" dirty="0" smtClean="0"/>
              <a:t>Auxerre,</a:t>
            </a:r>
            <a:r>
              <a:rPr lang="fr-FR" dirty="0" smtClean="0"/>
              <a:t> (Fourier, J Amyot, Vauban) </a:t>
            </a:r>
            <a:r>
              <a:rPr lang="fr-FR" b="1" dirty="0" smtClean="0"/>
              <a:t>Sens, Beaune, Joigny, Ste </a:t>
            </a:r>
            <a:r>
              <a:rPr lang="fr-FR" b="1" dirty="0" err="1" smtClean="0"/>
              <a:t>Savine</a:t>
            </a:r>
            <a:r>
              <a:rPr lang="fr-FR" b="1" dirty="0" smtClean="0"/>
              <a:t>…</a:t>
            </a:r>
          </a:p>
          <a:p>
            <a:pPr algn="ctr"/>
            <a:endParaRPr lang="fr-FR" sz="2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19" y="4592203"/>
            <a:ext cx="2838666" cy="21289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7" y="1994676"/>
            <a:ext cx="2104845" cy="16045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31" y="1781597"/>
            <a:ext cx="3236976" cy="209092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91" y="4549577"/>
            <a:ext cx="3078480" cy="223723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" y="4604705"/>
            <a:ext cx="2371344" cy="220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832" y="405641"/>
            <a:ext cx="8517632" cy="476672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Nous avons proposé:</a:t>
            </a:r>
            <a:b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</a:br>
            <a:r>
              <a:rPr lang="fr-FR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Une dizaine de Films,     du Théâtre</a:t>
            </a:r>
            <a:endParaRPr lang="fr-FR" b="1" dirty="0"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pic>
        <p:nvPicPr>
          <p:cNvPr id="3" name="Picture 4" descr="http://www.cinemeteque.com/wp-content/uploads/2017/01/LA-NUEVE-ou-les-oublies-de-la-victoire-AFFI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1285775" cy="1728192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87" y="1273904"/>
            <a:ext cx="1290623" cy="17230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"/>
          <a:stretch/>
        </p:blipFill>
        <p:spPr>
          <a:xfrm>
            <a:off x="3662689" y="1279811"/>
            <a:ext cx="1098544" cy="17171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65" y="4786461"/>
            <a:ext cx="1613998" cy="16559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412776"/>
            <a:ext cx="1333500" cy="18764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88386"/>
            <a:ext cx="1445568" cy="18953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02130" y="3268390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la musique</a:t>
            </a:r>
            <a:endParaRPr lang="fr-FR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710"/>
            <a:ext cx="1961587" cy="157874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t="14469" r="22526" b="13284"/>
          <a:stretch/>
        </p:blipFill>
        <p:spPr>
          <a:xfrm>
            <a:off x="3131841" y="4141710"/>
            <a:ext cx="2160240" cy="155029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6409" r="13775" b="16973"/>
          <a:stretch/>
        </p:blipFill>
        <p:spPr>
          <a:xfrm>
            <a:off x="1027966" y="5212025"/>
            <a:ext cx="3440233" cy="163496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292081" y="3314556"/>
            <a:ext cx="3851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Édité des livres,                                </a:t>
            </a:r>
          </a:p>
          <a:p>
            <a:r>
              <a:rPr lang="fr-FR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DVD</a:t>
            </a:r>
            <a:endParaRPr lang="fr-FR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05" y="4110754"/>
            <a:ext cx="1751447" cy="242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theme/theme1.xml><?xml version="1.0" encoding="utf-8"?>
<a:theme xmlns:a="http://schemas.openxmlformats.org/drawingml/2006/main" name="Thème Offic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5451</TotalTime>
  <Words>442</Words>
  <Application>Microsoft Office PowerPoint</Application>
  <PresentationFormat>Affichage à l'écran (4:3)</PresentationFormat>
  <Paragraphs>93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 Historic</vt:lpstr>
      <vt:lpstr>Times New Roman</vt:lpstr>
      <vt:lpstr>Wingdings</vt:lpstr>
      <vt:lpstr>Thème Office</vt:lpstr>
      <vt:lpstr>Présentation PowerPoint</vt:lpstr>
      <vt:lpstr>24 avril 2008… au Lycée de La Brosse</vt:lpstr>
      <vt:lpstr>Le 18/10/2008 création de MHRE89                                                aux Piedalloues </vt:lpstr>
      <vt:lpstr>Notre participation aux manifestations nationales</vt:lpstr>
      <vt:lpstr> Nos 31 Rencontres</vt:lpstr>
      <vt:lpstr>Diaporamas et expositions</vt:lpstr>
      <vt:lpstr>Nos interventions dans 34 collectivités</vt:lpstr>
      <vt:lpstr>Nous avons effectué des interventions dans plus de 140 classes , environ 5000 élèves </vt:lpstr>
      <vt:lpstr>Nous avons proposé: Une dizaine de Films,     du Théâtre</vt:lpstr>
      <vt:lpstr>Accueilli, des auteures, des producteurs des témoins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2008/2018 10 ans au service de la mémoire des Républicains Espagnols</dc:title>
  <dc:creator>Ivan</dc:creator>
  <cp:lastModifiedBy>Compte Microsoft</cp:lastModifiedBy>
  <cp:revision>85</cp:revision>
  <dcterms:created xsi:type="dcterms:W3CDTF">2018-09-22T08:39:06Z</dcterms:created>
  <dcterms:modified xsi:type="dcterms:W3CDTF">2024-04-18T10:05:37Z</dcterms:modified>
</cp:coreProperties>
</file>